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0" r:id="rId4"/>
    <p:sldId id="263" r:id="rId5"/>
    <p:sldId id="276" r:id="rId6"/>
    <p:sldId id="271" r:id="rId7"/>
    <p:sldId id="272" r:id="rId8"/>
    <p:sldId id="277" r:id="rId9"/>
    <p:sldId id="273" r:id="rId10"/>
    <p:sldId id="278" r:id="rId11"/>
    <p:sldId id="274" r:id="rId12"/>
    <p:sldId id="275" r:id="rId13"/>
    <p:sldId id="258" r:id="rId14"/>
    <p:sldId id="269" r:id="rId15"/>
    <p:sldId id="257" r:id="rId16"/>
    <p:sldId id="264" r:id="rId17"/>
    <p:sldId id="265" r:id="rId18"/>
    <p:sldId id="259" r:id="rId19"/>
    <p:sldId id="261" r:id="rId20"/>
    <p:sldId id="262" r:id="rId21"/>
    <p:sldId id="260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6T09:58:54.0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2913,'29'1,"0"-2,0 0,0-2,0-1,38-11,-22-2,74-38,-48 20,-43 21,2 0,0 0,57-15,-52 19,0 0,-1-3,41-19,112-62,-148 75,2 3,61-18,-63 23,-1-2,-1-1,51-27,185-103,-195 107,39-20,82-35,-62 33,-108 45,333-169,-84 40,82-41,-101 45,-26 12,183-61,-307 141,193-108,-257 131,92-35,-65 28,-1-3,118-77,-151 89,83-35,-45 24,-21 11,-35 15,28-13,81-38,-64 31,-45 17,-1 0,23-17,-26 15,0 2,1 0,25-10,25-7,46-16,-97 36,-1 0,1 0,-1-2,17-12,-17 11,36-16,-40 21,0 0,0-1,-1 0,12-8,9-13,-17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6T09:58:54.7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0,'2'14,"-1"0,1-1,1 0,1 1,0-1,11 25,7 21,-9-23,2 1,2-2,1 0,24 35,24 45,12 53,-46-106,108 192,0-13,49 75,0-4,-44-67,-89-156,112 169,-55-100,100 153,-157-228,100 115,-53-58,-5-6,22 31,-3-5,47 51,-84-111,23 32,-63-76,72 79,-89-107,25 40,-31-42,1-1,26 28,14 15,9 9,-60-70,1 0,0 0,0-1,0 0,1 0,0-1,15 6,-2-4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5:49:46.9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2931 18,'0'-1,"-1"1,1-1,0 0,0 0,-1 0,1 0,0 1,-1-1,1 0,-1 0,1 0,-1 1,1-1,-1 0,1 1,-1-1,0 1,1-1,-1 1,0-1,0 1,0-1,1 1,-1 0,0-1,0 1,0 0,0 0,1-1,-1 1,0 0,0 0,0 0,0 0,-1 0,-32 4,13 4,1 0,0 2,0 0,1 1,-28 21,-6 3,11-11,28-17,0 0,1 2,0-1,-18 17,8-5,-1-2,-42 26,57-38,-7 5,1 1,1 0,-22 24,21-19,-34 27,2-5,-45 46,-33 29,-157 149,237-217,17-20,-38 27,-21 18,-17 37,46-47,39-43,-30 21,32-25,-1 0,-25 27,-63 64,4-5,-5 8,18-21,28-30,13-15,4 7,31-32,-33 29,-17 16,43-40,-42 33,39-38,0 1,1 1,1 1,-36 44,50-56,0 0,-1-1,0 1,-1-1,1-1,-1 0,0 0,-14 5,10-3,0-1,0 1,-18 16,3 2,-60 43,71-58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5:49:47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1,'2'7,"0"1,0-1,0 1,1-1,0 0,0 0,8 12,-3-5,1 2,2-1,0 0,0 0,18 16,19 25,-29-21,-17-29,1 0,0 0,0-1,1 1,5 6,56 63,76 81,-7-9,-12-11,-65-76,-24-25,38 31,-43-41,26 31,25 22,38 38,-16-15,-99-99,115 108,-92-83,-1 0,28 43,-44-57,1 1,1-2,0 1,0-1,1-1,20 17,-19-18,0 1,-1 0,-1 1,0 0,0 1,13 23,-12-17,1-1,24 26,-19-26,-2 0,0 2,-1 0,14 25,-13-21,35 41,-33-43,30 46,-41-57,11 21,1-1,1-1,45 52,-53-69,0 1,-1 1,-1 0,0 0,11 29,-8-19,-4-10,1-1,1 0,0 0,1-1,16 15,-9-9,17 23,14 30,-28-39,2 0,51 56,-68-83,0 1,0-1,7 13,-3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31T18:07:47.5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534 119 24575,'0'0'0,"-5"0"0,-8 0 0,-6 0 0,-4 6 0,-3 0 0,2 6 0,6 5 0,0-2 0,-2 4 0,-2-3 0,4 3 0,4 2 0,-2-4 0,4 3 0,-3 1 0,2 3 0,-3-4 0,4 2 0,1 0 0,4 2 0,3 3 0,-4-5 0,1 1 0,1 0 0,2 2 0,-5-5 0,-5-4 0,1 0 0,2 2 0,3 3 0,-4-3 0,3 2 0,2 2 0,-4 3 0,1 1 0,2 2 0,3 1 0,1 0 0,2 1 0,-4-6 0,-1-1 0,2 1 0,0 1 0,-4-5 0,1 2 0,1 0 0,2 2 0,1 2 0,2 1 0,1 2 0,1 0 0,6-6 0,6-5 0,0 0 0,6-5 0,2-3 0,4-4 0,2-3 0,3-1 0,0-2 0,1-1 0,1 1 0,-1-1 0,0 0 0,0 1 0,-6-7 0,-1 1 0,1-1 0,-6-4 0,2 1 0,1 2 0,-3-4 0,1 2 0,-3-4 0,1 1 0,3 4 0,2 2 0,-3-4 0,2 3 0,-4-5 0,1 2 0,-4-4 0,3 2 0,-4-3 0,3 3 0,-2-4 0,2 3 0,-3-2 0,3-4 0,3 3 0,-2-2 0,-4-2 0,2-3 0,-3-1 0,3 3 0,-3-1 0,-3 0 0,-2-2 0,-3-2 0,-2-1 0,-1 0 0,-1-2 0,-1 1 0,1-1 0,-1 1 0,1-1 0,0 0 0,-1 0 0,1 0 0,0 1 0,0-1 0,0 1 0,0-1 0,-5 7 0,-1-1 0,-6 6 0,-5 6 0,1-2 0,-3 3 0,3-2 0,-2 1 0,4-2 0,2-5 0,-1 4 0,2-4 0,-4 3 0,-2 5 0,-5 3 0,3-3 0,-2 2 0,5-3 0,-3 1 0,5-4 0,3-3 0,3 7 0,4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31T18:07:48.7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5.08875"/>
      <inkml:brushProperty name="anchorY" value="-728.46332"/>
      <inkml:brushProperty name="scaleFactor" value="0.5"/>
    </inkml:brush>
  </inkml:definitions>
  <inkml:trace contextRef="#ctx0" brushRef="#br0">446 0 24575,'0'0'0,"0"5"0,-6 2 0,-5-1 0,-7-1 0,1 5 0,-4 4 0,-2 0 0,4 4 0,-3-4 0,6 4 0,-3-4 0,-1 3 0,4 3 0,-3-4 0,4 3 0,-3-3 0,4 1 0,-2-3 0,3 3 0,3 3 0,-3-4 0,3 3 0,-4 3 0,2 1 0,-4-3 0,3 2 0,2 0 0,-2 3 0,3 1 0,1 2 0,4 1 0,1 0 0,2 1 0,2 0 0,0 0 0,0-1 0,1 1 0,-1 0 0,0-1 0,1 1 0,-1 0 0,6-7 0,0 1 0,6-7 0,-1 2 0,4-5 0,5 2 0,3-4 0,-3 4 0,2 3 0,1-3 0,2 3 0,1-4 0,2-3 0,1 2 0,1-3 0,-6 3 0,0-2 0,0 3 0,0-2 0,2-3 0,2 3 0,0-3 0,-5 4 0,0-2 0,1-2 0,1-4 0,1 4 0,2-1 0,0-2 0,1-2 0,1-2 0,-1-2 0,1-6 0,0-6 0,0-2 0,0-4 0,-1 2 0,1 3 0,-7-2 0,1-4 0,-1 3 0,2 3 0,-5-2 0,1 2 0,-4-2 0,1 1 0,-4-2 0,2 1 0,3 4 0,-3-3 0,2-4 0,3 3 0,3-4 0,1 3 0,-3-2 0,1 3 0,1 4 0,-5-4-773,-4-2 994,0 2-331,-3-4 110,3-2 0,2-4 0,4 4 0,-2-2 0,-4-1 0,1 4 773,-4-1-994,-2-2 331,-4-1-110,4 3 0,-3-1 0,0-2 0,-3-1 0,-1-2 0,-1-2 0,-1-1 0,-1 0 0,0-1 0,-1 0 0,1 1 0,0-1 0,-1 0 0,1 0 0,-6 6 0,0 0 0,-6 7 0,-4 4 0,-6 5 0,3-2 0,-3 3 0,-1 1 0,-2-4 0,-2 1 0,-1 2 0,-1 1 0,-1 3 0,0 1 0,0 1 0,0 1 0,1 0 0,-1 0 0,1 0 0,5-5 0,0-1 0,0 0 0,0 1 0,-2 2 0,-1 1 0,-1 0 0,-1 2 0,-1 0 0,1 0 0,-1 0 0,0 0 0,0 1 0,0-1 0,1 0 0,-1 0 0,1 0 0,-1 0 0,1 0 0,5-6 0,6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11:38.2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1 269,'2'0,"0"-1,1 1,-1-1,0 0,1 0,-1 0,0 0,3-2,13-5,105-17,-105 21,1 1,23-2,-30 5,-1-1,1 0,-1-1,0 0,1-1,-1 0,0-1,17-8,-17 6,0 1,0 0,0 1,1 0,-1 1,1 0,0 1,0 0,22 1,-2-2,39-11,-52 10,1 0,21-2,276 4,-162 4,-51-1,117-3,-138-12,-54 9,36-4,-41 6,40-9,-40 7,42-5,2 9,-38 1,0-1,48-9,-36 2,52-13,-74 15,1 1,0 1,0 1,22 0,88 4,-52 1,-11-2,70 1,-113 4,-6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11:47.3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1 181,'740'0,"-721"1,-1 1,1 0,20 7,-17-4,39 4,16-8,-54-2,0 1,-1 1,1 1,33 8,-31-5,0-1,38 3,-19-4,25 10,-49-8,41 4,62-9,19 1,-122 2,31 8,-33-6,1-1,21 1,219-3,-134-3,-106 0,-1-1,1-1,21-6,-19 4,40-4,-37 6,38-9,-38 7,42-5,110 11,32-3,-187 0,29-9,-32 6,1 1,21-2,126 7,22-3,-167-1,29-8,-31 7,-1 0,23-2,111 6,19-1,-150-2,30-8,-33 6,1 1,21-1,278 2,-164 5,821-2,-959-1,0 0,0-2,23-6,25-3,-39 8,29-8,-33 6,0 1,32-2,11 6,-43 2,0-2,-1 0,1-1,26-6,72-22,-100 25,1 0,0 1,1 1,25-1,85 6,-52 0,630-2,-690-1,0-1,-1-1,22-5,-18 2,39-3,256 7,-163 4,-141-2,5-1,1 2,0 0,0 1,29 6,-22-1,0-2,0-1,35 1,82-6,-58-1,-46 2,-16-2,0 2,-1 1,1 1,41 9,113 49,-174-59,-1 0,1 0,0 0,0-1,0 1,-1-1,1 1,0-1,0 0,5-1,-6 1,0-1,0 1,0-1,-1 0,1 0,-1 0,1 0,0 0,-1 0,0 0,1 0,-1 0,0-1,1 1,-1-1,0 1,0-1,1-1,1-2,0 1,0 0,1 0,-1 0,1 0,0 1,1-1,-1 1,0 0,1 1,0-1,-1 1,1 0,0 0,0 0,0 0,1 1,6-1,10 0,0 0,0 2,27 2,-12-1,-20 0,0 0,-1 1,1 0,-1 2,1 0,-1 0,0 2,22 10,-23-10,1 0,23 5,5 1,74 18,-96-25,1 0,-1-2,35 2,-27-3,35 7,-20-1,88 3,47-12,-64 0,-22-1,106 4,-179 1,29 8,-31-6,-1-1,23 1,-6-3,-16-2,0 1,-1 1,25 6,36 15,-16-5,73 12,-87-23,7 0,94 26,-127-28,1 0,34 3,25 4,-19 4,69 27,-86-30,-37-11,0 0,0 1,0 0,0 1,8 5,8 4,-1 0,2-2,37 12,-42-19,-1-1,1 0,-1-2,28-1,-49 0,26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23:52.93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23:54.7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7:39:35.5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914 1184,'2'-1,"0"1,0-1,1 1,-1-1,0 0,0 0,0 0,4-2,11-6,12 3,1 1,0 2,-1 1,1 1,39 4,-1-1,-44-1,0 1,-1 1,36 9,-30-7,-1-1,1-1,32-2,-31-1,1 1,45 9,-30-2,1-2,47 0,97-7,-67-1,-49 1,86 3,-158-2,0 1,0-1,-1 1,1 0,0 0,0 0,-1 0,1 0,0 1,-1-1,1 1,-1 0,0 0,0 0,0 0,1 0,-2 0,1 0,0 1,0-1,-1 1,1-1,-1 1,0-1,2 6,-2-4,0 0,-1 0,1 0,-1-1,1 1,-1 0,0 0,-1 0,1 0,-1 0,0 0,1-1,-2 1,1 0,0-1,-1 1,0 0,0-1,-2 4,-86 134,6-9,70-115,0 0,-18 15,18-19,1 1,-23 30,13-11,-2 0,0-1,-46 42,63-65,0 0,0 0,1 1,-11 20,12-19,0 0,-1-1,-1 1,-9 9,-8 7,0 1,2 2,2 0,-27 49,29-49,-42 51,42-58,0 1,2 1,-18 34,28-46,-1 0,-1-1,0 0,0 0,-1-1,0-1,-1 0,-17 13,20-16,2-2,-12 9,17-14,1 1,0-1,-1 0,1 0,-1 0,1 0,-1 0,1 0,-1 0,1 0,0 0,-1 0,1 0,-1-1,1 1,-1 0,1 0,0 0,-1 0,1-1,0 1,-1 0,1-1,0 1,-1 0,1 0,0-1,-1 1,1 0,0-1,0 1,-1-1,1 1,0 0,0-1,0 1,0-1,-1 1,1 0,0-1,0 1,0-1,0 1,0-1,0 0,-3-22,2-1,0 1,4-44,-1 9,-1-438,-3 454,-15-82,9 74,-40-162,15 76,23 73,6 37,-7-29,3 22,-3-39,2 9,2 15,-1-56,4 29,-9-16,7 58,-3-48,8-266,3 162,-3 178,1 0,0 0,1 0,0 0,0 1,0-1,1 0,0 0,0 1,0-1,5-6,-7 13,0 0,0 0,0 0,0 0,0 0,0 0,0 0,0 0,0-1,0 1,0 0,0 0,1 0,-1 0,0 0,0 0,0 0,0 0,0 0,0 0,0 0,0 0,1 0,-1 0,0 0,0 0,0 0,0 0,0 0,0 0,1 0,-1 0,0 0,0 0,0 0,0 0,0 0,0 0,0 0,0 0,1 0,-1 0,0 0,0 1,0-1,0 0,0 0,0 0,0 0,4 9,-1 10,1 24,11 43,34 87,-25-81,-2-4,-3-39,27 51,-17-40,22 74,-43-110,1 6,8 42,-14-51,1 0,2 0,0 0,1-1,12 24,10 10,-3 1,-1 2,27 99,-49-147,0 1,0-1,1-1,0 1,1 0,0-1,11 14,2-1,30 26,-43-43,1 2,0 1,-1 0,0 0,0 0,-1 1,1 0,-2-1,1 2,-1-1,2 10,0 2,-1-1,0 0,0 30,-4-40,0-5,-1 0,1 0,1 0,-1-1,0 1,1 0,0 0,0-1,0 1,0 0,1-1,3 7,-5-10,0 0,0 0,1 0,-1 0,0 0,1 0,-1 0,0 0,1 0,-1 0,0 0,0 0,1 0,-1 0,0 0,1 0,-1 0,0 0,0-1,1 1,-1 0,0 0,0 0,1 0,-1-1,0 1,0 0,0 0,1-1,-1 1,0 0,0 0,0-1,0 1,1 0,-1 0,0-1,0 1,0 0,0-1,8-15,-6 13,3-10,0 0,0-1,-1 1,-1-1,-1 0,3-25,-6-89,0 69,0 42,0 0,0 0,-2 1,0-1,-8-21,9 30,-1 0,-1 0,0 0,0 1,0-1,-1 1,0 0,-1 0,1 1,-1 0,-1 0,-6-6,-89-67,-62-41,140 105,-16-10,-64-29,88 47,1 0,-1 0,1 1,-1 1,-1 1,1 0,-32-3,16 5,5 2,0-2,-34-6,15-1,1 3,-52-1,-95 8,69 2,-497-3,595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4CFF-6E5E-F5E9-37A2-12ED58D7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3372A-69C3-231E-F615-AC532CD37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B8AE3-7882-952B-227C-210EEF9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96D2F-AD07-DB01-E4C2-4C53EE1E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F3CA-649C-854F-4ED1-4667012F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230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21C0-EBF3-0A22-44FC-D5B0BB88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4EE16-BFAF-B478-A927-520ABC389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FB83C-B4D7-EF9E-A6D5-9F2CF5BE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6E0A-93E6-1C91-8C56-56C79E8F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EE09-8059-F63A-6A16-5AFB940B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678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07E97-1422-BAB4-04CE-407E926FD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A7BC1-0F1F-41AB-3E00-022540D73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BF371-360A-73DB-31B6-E41D95D9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77705-6F4A-1728-EBBD-8941AA5B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ECB21-7613-3783-E519-CD255186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102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91BB-135C-212A-06B1-61F252DF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A3D9-2DE0-1152-9547-C4C1399A8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770D-5FE8-DF4B-A055-E0D0AE73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E0B4-AB52-CB36-0CC1-E896B66F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288F-C455-5C5D-5D19-4EB00A2C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57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9236-DCBF-2A1B-0492-3D3D70E3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BBBE2-4233-EA4E-E513-1F20A1975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A6F95-F1C1-ADB2-2332-7BB1EB3A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D6CD-B3B8-5579-2EE6-8ABE8278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6D10-1C6F-076C-D3E4-C553294E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537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8460-5EB4-DBEB-7672-7406A190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A65E-2B83-3808-47DD-0B8242545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25F84-67D0-6F50-A9C8-7F8238757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F7536-2BAF-F217-B7AA-64374F83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BA7EC-F9AE-1B1A-5212-ADBC44AC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D855B-726C-4544-698B-FECDB4D3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737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10A4-EEEA-78D8-989E-1B48C384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3405C-2084-0BB9-0CDC-DBD8010B0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3B7C2-E1FC-A351-CF9B-DD56532C2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6AF82-F2A5-4A18-A9CF-EB8555564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CCC0-7A0D-237E-52B4-549351E82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8C89F-E278-4842-D667-65954CD7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92BACD-A3AE-F7D1-C9C2-A7EFD3E3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EA5B2-2E60-DBF8-9EB9-F004F8C3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60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03ED-4C21-0139-59D2-F8F04D34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DB441-AF59-021D-28E0-E32B959F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0D54A-D010-21E0-FA97-E407FCF1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30EC-C31E-4577-B749-FDA8CFF1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901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43B22-658F-0D72-5E1E-412DE051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150DC-E5AD-D64C-A751-D4B21BE9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4E29-06CD-1BD8-3E3D-A3440F2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06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ACB1-40FD-37E4-9AC3-212B00D9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C994-5062-C54A-D15A-631C5B3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14048-8AAE-2562-A0EF-617EB684A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96E-51B7-09E2-8ED2-23EB536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378A-0F1A-4D1E-0358-B5169FBB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8C953-1371-CEE5-4907-CA94C59F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65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E92A-1EE2-085E-9920-D19831BE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1CF06-F37E-43BD-C218-319E9CD15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7CA6E-B0D8-50A4-93D8-51EC35E7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30D05-ECA5-63DD-141E-C11461FA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A36F7-3818-C8F1-C89E-98AB754F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1653D-1836-3D3B-98EE-C39E08DE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746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21B3A1-70B1-B4AA-A1F0-0F6FF333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B4052-6BEA-FFC8-03FC-6536604E7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2EFEA-AEBA-CE6E-6E12-8361B27C5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D6900-1E45-4DD1-AC20-8A1B88BFFA7D}" type="datetimeFigureOut">
              <a:rPr lang="en-IE" smtClean="0"/>
              <a:t>09/09/2024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0CF8E-DBC9-6DAE-6060-DB4BC3C3B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14783-CAF1-5876-BE7B-B15E0A95B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886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3.emf"/><Relationship Id="rId7" Type="http://schemas.openxmlformats.org/officeDocument/2006/relationships/customXml" Target="../ink/ink14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3.xml"/><Relationship Id="rId4" Type="http://schemas.openxmlformats.org/officeDocument/2006/relationships/image" Target="../media/image24.emf"/><Relationship Id="rId9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50.png"/><Relationship Id="rId4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customXml" Target="../ink/ink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" Type="http://schemas.openxmlformats.org/officeDocument/2006/relationships/image" Target="../media/image4.emf"/><Relationship Id="rId21" Type="http://schemas.openxmlformats.org/officeDocument/2006/relationships/customXml" Target="../ink/ink9.xml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image" Target="../media/image3.emf"/><Relationship Id="rId16" Type="http://schemas.openxmlformats.org/officeDocument/2006/relationships/customXml" Target="../ink/ink7.xml"/><Relationship Id="rId20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customXml" Target="../ink/ink10.xml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7.emf"/><Relationship Id="rId7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1.emf"/><Relationship Id="rId5" Type="http://schemas.openxmlformats.org/officeDocument/2006/relationships/image" Target="../media/image19.emf"/><Relationship Id="rId10" Type="http://schemas.openxmlformats.org/officeDocument/2006/relationships/image" Target="../media/image20.emf"/><Relationship Id="rId4" Type="http://schemas.openxmlformats.org/officeDocument/2006/relationships/image" Target="../media/image18.emf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1226-65FD-44DC-C888-96A91744D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EMG analysis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77C35-A3C2-35F5-D29E-4E452E9BC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264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42D7-B680-E3D4-F77F-DAD89B5F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05637"/>
            <a:ext cx="4945912" cy="1325563"/>
          </a:xfrm>
        </p:spPr>
        <p:txBody>
          <a:bodyPr>
            <a:normAutofit/>
          </a:bodyPr>
          <a:lstStyle/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left</a:t>
            </a:r>
            <a:r>
              <a:rPr lang="en-IE" sz="2000" dirty="0"/>
              <a:t>, count burst</a:t>
            </a:r>
            <a:r>
              <a:rPr lang="en-IE" sz="2000" b="1" dirty="0"/>
              <a:t> right </a:t>
            </a:r>
            <a:r>
              <a:rPr lang="en-IE" sz="2000" dirty="0"/>
              <a:t>(most should =0) BCP is noisy, only see FDI</a:t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E0259-5553-4D4D-BF9E-58A60127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1003982"/>
            <a:ext cx="3665748" cy="2749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BBA6E-B764-D4D3-37C8-D94EE826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8" y="1054569"/>
            <a:ext cx="3577144" cy="26828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595B08-3632-B35F-8DBE-9F08561A93E6}"/>
              </a:ext>
            </a:extLst>
          </p:cNvPr>
          <p:cNvSpPr txBox="1">
            <a:spLocks/>
          </p:cNvSpPr>
          <p:nvPr/>
        </p:nvSpPr>
        <p:spPr>
          <a:xfrm>
            <a:off x="6402572" y="205636"/>
            <a:ext cx="49459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right</a:t>
            </a:r>
            <a:r>
              <a:rPr lang="en-IE" sz="2000" dirty="0"/>
              <a:t>, count burst right (most should =1) BCP is noisy, only see FDI</a:t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0C9E40-FD75-C5FA-9198-218FA3C6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13" y="4029740"/>
            <a:ext cx="3771013" cy="2828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CC45C1-EFC3-9C72-889F-C420E2F14FA5}"/>
                  </a:ext>
                </a:extLst>
              </p14:cNvPr>
              <p14:cNvContentPartPr/>
              <p14:nvPr/>
            </p14:nvContentPartPr>
            <p14:xfrm>
              <a:off x="8271974" y="5099637"/>
              <a:ext cx="1055160" cy="90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CC45C1-EFC3-9C72-889F-C420E2F14F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3974" y="5063637"/>
                <a:ext cx="109080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2726A6-B4B0-B18C-4B32-BEA312A50A4E}"/>
                  </a:ext>
                </a:extLst>
              </p14:cNvPr>
              <p14:cNvContentPartPr/>
              <p14:nvPr/>
            </p14:nvContentPartPr>
            <p14:xfrm>
              <a:off x="8240192" y="4997633"/>
              <a:ext cx="870120" cy="106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2726A6-B4B0-B18C-4B32-BEA312A50A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2192" y="4961621"/>
                <a:ext cx="905760" cy="1135824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DFCF19-AD5F-DCBD-CC98-110DA722A6D8}"/>
              </a:ext>
            </a:extLst>
          </p:cNvPr>
          <p:cNvSpPr txBox="1"/>
          <p:nvPr/>
        </p:nvSpPr>
        <p:spPr>
          <a:xfrm>
            <a:off x="6278248" y="376417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left </a:t>
            </a:r>
            <a:r>
              <a:rPr lang="en-IE" sz="1800" dirty="0"/>
              <a:t>(most should =</a:t>
            </a:r>
            <a:r>
              <a:rPr lang="en-IE" dirty="0"/>
              <a:t>1</a:t>
            </a:r>
            <a:r>
              <a:rPr lang="en-IE" sz="1800" dirty="0"/>
              <a:t>)</a:t>
            </a:r>
            <a:endParaRPr lang="en-I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E19809-4A2E-B308-F299-6D0A3D71C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801" y="4133509"/>
            <a:ext cx="3551177" cy="26633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F37D6C-70DC-AC7A-0F32-6636B0A03687}"/>
              </a:ext>
            </a:extLst>
          </p:cNvPr>
          <p:cNvSpPr txBox="1"/>
          <p:nvPr/>
        </p:nvSpPr>
        <p:spPr>
          <a:xfrm>
            <a:off x="450641" y="38026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right </a:t>
            </a:r>
            <a:r>
              <a:rPr lang="en-IE" sz="1800" dirty="0"/>
              <a:t>(most should =0)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7215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61A5-E764-9B77-5E2B-E20EF93F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Very sensitive </a:t>
            </a:r>
            <a:r>
              <a:rPr lang="en-IE" altLang="zh-CN"/>
              <a:t>to noise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161642-E017-AF36-B23D-92FBF0774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459" y="2336092"/>
            <a:ext cx="8564396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95975-4D17-DFDB-BA1E-FEDB7580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4967"/>
            <a:ext cx="7896225" cy="2886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249A6-2096-12E9-7C0A-6031FB1F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78" y="3899100"/>
            <a:ext cx="79343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1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3692-E90C-0EBA-9825-D7246CC3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F6B6-0C14-A1C9-FE8B-1D9EC15AE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190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FF40-8A38-FE20-2E8B-1B106DA2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354C8-5047-D10D-7A4C-4783813C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02398-16B8-70D9-097A-BEB9CED7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59A9-7823-F1F0-B1E7-A8B2BD55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BC93-8984-D65F-94CE-9FF884A0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E0737-AFB9-A7BB-95BE-CAE3681F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8BBADE-6172-9AAE-9810-62B9F7E67E8C}"/>
              </a:ext>
            </a:extLst>
          </p:cNvPr>
          <p:cNvGrpSpPr/>
          <p:nvPr/>
        </p:nvGrpSpPr>
        <p:grpSpPr>
          <a:xfrm>
            <a:off x="5634687" y="4507811"/>
            <a:ext cx="1064160" cy="521640"/>
            <a:chOff x="5634687" y="4507811"/>
            <a:chExt cx="1064160" cy="52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17D921-B1E2-A208-28F2-E0A53D9D9561}"/>
                    </a:ext>
                  </a:extLst>
                </p14:cNvPr>
                <p14:cNvContentPartPr/>
                <p14:nvPr/>
              </p14:nvContentPartPr>
              <p14:xfrm>
                <a:off x="5634687" y="4507811"/>
                <a:ext cx="320400" cy="448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17D921-B1E2-A208-28F2-E0A53D9D95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6047" y="4499171"/>
                  <a:ext cx="338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8C1F0C-7F97-4884-0C0A-C62E4374B227}"/>
                    </a:ext>
                  </a:extLst>
                </p14:cNvPr>
                <p14:cNvContentPartPr/>
                <p14:nvPr/>
              </p14:nvContentPartPr>
              <p14:xfrm>
                <a:off x="6144447" y="4582331"/>
                <a:ext cx="554400" cy="447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8C1F0C-7F97-4884-0C0A-C62E4374B2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5807" y="4573331"/>
                  <a:ext cx="572040" cy="46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78030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9003-9860-07BE-9C50-789AB9AF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8B30-D082-3861-9F1D-E517849D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526B6-8A8D-37B5-2618-EA0A19B1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3D50-7CBC-93BB-1ADD-BD3D8969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0AF6-71F2-62CD-AA71-511F47723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9346-9903-C43A-34EC-106C0554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2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C74F-5FBF-9705-2E69-FA71499A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2512-46B9-DD55-DCE3-272A84B2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8395E-8170-938A-2A7A-15F28C93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8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60F4-007F-7BBB-7301-926555D7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4B3A-7B7A-AFFD-0C76-E9A427B80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E6F30-EF02-C8C9-9E93-4CAF6114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30A0-1457-87F8-1E7C-350D1936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3D0F-9A0B-0E88-A0BE-159C4E8F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A52CC-CA98-7AD4-EC45-40982F563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6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0223-489F-64C8-407A-CE12E3D9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close-up of a device&#10;&#10;Description automatically generated">
            <a:extLst>
              <a:ext uri="{FF2B5EF4-FFF2-40B4-BE49-F238E27FC236}">
                <a16:creationId xmlns:a16="http://schemas.microsoft.com/office/drawing/2014/main" id="{DE3CA6C7-DB1E-148D-05C6-FDAD0A5EB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5" y="2267744"/>
            <a:ext cx="2838450" cy="3467100"/>
          </a:xfrm>
        </p:spPr>
      </p:pic>
    </p:spTree>
    <p:extLst>
      <p:ext uri="{BB962C8B-B14F-4D97-AF65-F5344CB8AC3E}">
        <p14:creationId xmlns:p14="http://schemas.microsoft.com/office/powerpoint/2010/main" val="439150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690A-9B2C-A141-0238-E2E67FEA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5BD-5E08-774B-B6AE-541538DD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F4825-19AD-F8CC-B368-0F0F1972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E29B-3CE8-670E-7EFD-BA0878FA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9292A-A0C0-CE90-A66B-3A868F9C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2CC5A-3E8D-E8BC-E2AF-28528C31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26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CB03-0DC4-E143-B605-9427AB0C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A82-B03B-7F47-F666-1DFBFF42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FDBA1-0F60-B0CC-B263-7FC29D2A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55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95638-D081-36F2-4403-C106C84F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33" y="0"/>
            <a:ext cx="1005941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AD1A4C-BD7D-DD20-7BFD-443553580473}"/>
                  </a:ext>
                </a:extLst>
              </p14:cNvPr>
              <p14:cNvContentPartPr/>
              <p14:nvPr/>
            </p14:nvContentPartPr>
            <p14:xfrm>
              <a:off x="1594407" y="4634531"/>
              <a:ext cx="994680" cy="9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AD1A4C-BD7D-DD20-7BFD-4435535804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6767" y="4598531"/>
                <a:ext cx="10303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2D54DD-C3D1-8BED-3434-3639C20DDBB6}"/>
                  </a:ext>
                </a:extLst>
              </p14:cNvPr>
              <p14:cNvContentPartPr/>
              <p14:nvPr/>
            </p14:nvContentPartPr>
            <p14:xfrm>
              <a:off x="6113487" y="5357771"/>
              <a:ext cx="4347360" cy="192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2D54DD-C3D1-8BED-3434-3639C20DDB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847" y="5322131"/>
                <a:ext cx="438300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615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F5B9-89A6-D614-28C2-6308BC87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479E56-1C2E-5538-5A58-D217F46FAB3D}"/>
                  </a:ext>
                </a:extLst>
              </p14:cNvPr>
              <p14:cNvContentPartPr/>
              <p14:nvPr/>
            </p14:nvContentPartPr>
            <p14:xfrm>
              <a:off x="127407" y="394441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479E56-1C2E-5538-5A58-D217F46FA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67" y="3908411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FA1273-2E04-2FA1-3084-894809B04D81}"/>
                  </a:ext>
                </a:extLst>
              </p14:cNvPr>
              <p14:cNvContentPartPr/>
              <p14:nvPr/>
            </p14:nvContentPartPr>
            <p14:xfrm>
              <a:off x="318927" y="396601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FA1273-2E04-2FA1-3084-894809B04D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927" y="3930371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0B46BA5-393F-9D1A-8F34-84D3903E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325" y="0"/>
            <a:ext cx="12192000" cy="309519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D411E-42CF-8719-8C16-7B3B0D8EC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06506" y="1790342"/>
            <a:ext cx="10047294" cy="4351338"/>
          </a:xfrm>
        </p:spPr>
      </p:pic>
    </p:spTree>
    <p:extLst>
      <p:ext uri="{BB962C8B-B14F-4D97-AF65-F5344CB8AC3E}">
        <p14:creationId xmlns:p14="http://schemas.microsoft.com/office/powerpoint/2010/main" val="1832434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1577-AB9E-9F19-C362-A887D49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AFEE-4611-1423-D6E2-3A595336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701B4-A716-86B2-803E-C8479399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015"/>
            <a:ext cx="12192000" cy="58679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60B341-595D-F46A-08CE-E6B28688E193}"/>
                  </a:ext>
                </a:extLst>
              </p14:cNvPr>
              <p14:cNvContentPartPr/>
              <p14:nvPr/>
            </p14:nvContentPartPr>
            <p14:xfrm>
              <a:off x="2372007" y="573011"/>
              <a:ext cx="883440" cy="94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60B341-595D-F46A-08CE-E6B28688E1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367" y="537371"/>
                <a:ext cx="919080" cy="10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800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A2CB0B-4EE9-6E30-ECCA-0A596E59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48" y="622016"/>
            <a:ext cx="8170504" cy="58708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2EB8-FCE8-709A-AF2C-97BA79C6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elimination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007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3377-7CD3-49F5-B0ED-0F8754C1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MT=RT- EMG onsite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C6BE1-210B-864E-6D2F-4F8E55F9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89131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38CFB-89E2-85C3-4373-DC1AA3D4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428750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90B585-7D6F-0F0C-4BEB-3A84861C3744}"/>
              </a:ext>
            </a:extLst>
          </p:cNvPr>
          <p:cNvSpPr txBox="1"/>
          <p:nvPr/>
        </p:nvSpPr>
        <p:spPr>
          <a:xfrm>
            <a:off x="6096000" y="213360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1.8912e-100</a:t>
            </a:r>
          </a:p>
          <a:p>
            <a:r>
              <a:rPr lang="en-US" dirty="0"/>
              <a:t>Confidence Interval: 0.036577 to 0.04378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36ms-43ms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60ms faster </a:t>
            </a:r>
            <a:r>
              <a:rPr lang="en-IE" b="1" dirty="0">
                <a:solidFill>
                  <a:srgbClr val="FF0000"/>
                </a:solidFill>
              </a:rPr>
              <a:t>(use for RL update</a:t>
            </a:r>
            <a:r>
              <a:rPr lang="en-IE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C4FBA-172C-7451-57DB-CC18AACF12F8}"/>
              </a:ext>
            </a:extLst>
          </p:cNvPr>
          <p:cNvSpPr txBox="1"/>
          <p:nvPr/>
        </p:nvSpPr>
        <p:spPr>
          <a:xfrm>
            <a:off x="1113760" y="5526168"/>
            <a:ext cx="2873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Data1: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Mean: 0.103</a:t>
            </a:r>
          </a:p>
          <a:p>
            <a:r>
              <a:rPr lang="en-US" sz="1200" dirty="0"/>
              <a:t>Median: 0.093221</a:t>
            </a:r>
          </a:p>
          <a:p>
            <a:r>
              <a:rPr lang="en-US" sz="1200" dirty="0"/>
              <a:t>Standard Deviation: 0.065253</a:t>
            </a:r>
          </a:p>
          <a:p>
            <a:r>
              <a:rPr lang="en-US" sz="1200" dirty="0"/>
              <a:t>Min: 0.00012133</a:t>
            </a:r>
          </a:p>
          <a:p>
            <a:r>
              <a:rPr lang="en-US" sz="1200" dirty="0"/>
              <a:t>Max: 0.39156</a:t>
            </a:r>
          </a:p>
          <a:p>
            <a:r>
              <a:rPr lang="en-US" sz="1200" dirty="0"/>
              <a:t>Interquartile Range (IQR): 0.074934</a:t>
            </a:r>
            <a:endParaRPr lang="en-IE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577FE-6890-6F04-D5C4-55816A544739}"/>
              </a:ext>
            </a:extLst>
          </p:cNvPr>
          <p:cNvSpPr txBox="1"/>
          <p:nvPr/>
        </p:nvSpPr>
        <p:spPr>
          <a:xfrm>
            <a:off x="5507665" y="5480875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Data2: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Mean: 0.062822</a:t>
            </a:r>
          </a:p>
          <a:p>
            <a:r>
              <a:rPr lang="en-US" sz="1200" dirty="0"/>
              <a:t>Median: 0.057436</a:t>
            </a:r>
          </a:p>
          <a:p>
            <a:r>
              <a:rPr lang="en-US" sz="1200" dirty="0"/>
              <a:t>Standard Deviation: 0.044239</a:t>
            </a:r>
          </a:p>
          <a:p>
            <a:r>
              <a:rPr lang="en-US" sz="1200" dirty="0"/>
              <a:t>Min: 4.1341e-05</a:t>
            </a:r>
          </a:p>
          <a:p>
            <a:r>
              <a:rPr lang="en-US" sz="1200" dirty="0"/>
              <a:t>Max: 0.35746</a:t>
            </a:r>
          </a:p>
          <a:p>
            <a:r>
              <a:rPr lang="en-US" sz="1200" dirty="0"/>
              <a:t>Interquartile Range (IQR): 0.059474</a:t>
            </a:r>
            <a:endParaRPr lang="en-IE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849A1-9E89-7FFD-96C1-A0B494C6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3" y="120337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02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205-D2A5-4132-5C32-AE77F347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6240" cy="1325563"/>
          </a:xfrm>
        </p:spPr>
        <p:txBody>
          <a:bodyPr/>
          <a:lstStyle/>
          <a:p>
            <a:r>
              <a:rPr lang="en-US" altLang="zh-CN" dirty="0"/>
              <a:t>Rt - EMG onsite time diff.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AFF9-2F03-2261-F859-E72E4A43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5625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9099D-7F17-B392-B122-2247198A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60562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FA38AF-38EF-BACC-05E3-7B2A9861B1F3}"/>
              </a:ext>
            </a:extLst>
          </p:cNvPr>
          <p:cNvSpPr txBox="1"/>
          <p:nvPr/>
        </p:nvSpPr>
        <p:spPr>
          <a:xfrm>
            <a:off x="6096000" y="213360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p-value</a:t>
            </a:r>
            <a:r>
              <a:rPr lang="en-IE" dirty="0">
                <a:solidFill>
                  <a:srgbClr val="FF0000"/>
                </a:solidFill>
              </a:rPr>
              <a:t>: 2.442e-22</a:t>
            </a:r>
          </a:p>
          <a:p>
            <a:r>
              <a:rPr lang="en-IE" dirty="0"/>
              <a:t>Confidence Interval</a:t>
            </a:r>
            <a:r>
              <a:rPr lang="en-IE" dirty="0">
                <a:solidFill>
                  <a:srgbClr val="FF0000"/>
                </a:solidFill>
              </a:rPr>
              <a:t>: 0.017108 to 0.025685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17ms-25ms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80ms faster (use for RL update)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3D3D8-A58B-479E-5E61-C7D05FC7429C}"/>
              </a:ext>
            </a:extLst>
          </p:cNvPr>
          <p:cNvSpPr txBox="1"/>
          <p:nvPr/>
        </p:nvSpPr>
        <p:spPr>
          <a:xfrm>
            <a:off x="1113760" y="5526168"/>
            <a:ext cx="2873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Data1:</a:t>
            </a:r>
          </a:p>
          <a:p>
            <a:r>
              <a:rPr lang="en-US" sz="1200" dirty="0"/>
              <a:t>Mean</a:t>
            </a:r>
            <a:r>
              <a:rPr lang="en-US" sz="1200" dirty="0">
                <a:solidFill>
                  <a:srgbClr val="FF0000"/>
                </a:solidFill>
              </a:rPr>
              <a:t>: 0.10088</a:t>
            </a:r>
          </a:p>
          <a:p>
            <a:r>
              <a:rPr lang="en-US" sz="1200" dirty="0"/>
              <a:t>Median: 0.088457</a:t>
            </a:r>
          </a:p>
          <a:p>
            <a:r>
              <a:rPr lang="en-US" sz="1200" dirty="0"/>
              <a:t>Standard Deviation: 0.070309</a:t>
            </a:r>
          </a:p>
          <a:p>
            <a:r>
              <a:rPr lang="en-US" sz="1200" dirty="0"/>
              <a:t>Min: 0.00029868</a:t>
            </a:r>
          </a:p>
          <a:p>
            <a:r>
              <a:rPr lang="en-US" sz="1200" dirty="0"/>
              <a:t>Max: 0.39395</a:t>
            </a:r>
          </a:p>
          <a:p>
            <a:r>
              <a:rPr lang="en-US" sz="1200" dirty="0"/>
              <a:t>Interquartile Range (IQR): 0.083657</a:t>
            </a:r>
            <a:endParaRPr lang="en-I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7528-AFCA-BEDA-C55A-9A6E0EC74FC0}"/>
              </a:ext>
            </a:extLst>
          </p:cNvPr>
          <p:cNvSpPr txBox="1"/>
          <p:nvPr/>
        </p:nvSpPr>
        <p:spPr>
          <a:xfrm>
            <a:off x="5465135" y="5538438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/>
              <a:t>Summary Statistics for Data2:</a:t>
            </a:r>
          </a:p>
          <a:p>
            <a:r>
              <a:rPr lang="en-IE" sz="1200" dirty="0"/>
              <a:t>Mean: </a:t>
            </a:r>
            <a:r>
              <a:rPr lang="en-IE" sz="1200" dirty="0">
                <a:solidFill>
                  <a:srgbClr val="FF0000"/>
                </a:solidFill>
              </a:rPr>
              <a:t>0.079486</a:t>
            </a:r>
          </a:p>
          <a:p>
            <a:r>
              <a:rPr lang="en-IE" sz="1200" dirty="0"/>
              <a:t>Median: 0.066736</a:t>
            </a:r>
          </a:p>
          <a:p>
            <a:r>
              <a:rPr lang="en-IE" sz="1200" dirty="0"/>
              <a:t>Standard Deviation: 0.063973</a:t>
            </a:r>
          </a:p>
          <a:p>
            <a:r>
              <a:rPr lang="en-IE" sz="1200" dirty="0"/>
              <a:t>Min: 3.0422e-05</a:t>
            </a:r>
          </a:p>
          <a:p>
            <a:r>
              <a:rPr lang="en-IE" sz="1200" dirty="0"/>
              <a:t>Max: 0.39125</a:t>
            </a:r>
          </a:p>
          <a:p>
            <a:r>
              <a:rPr lang="en-IE" sz="1200" dirty="0"/>
              <a:t>Interquartile Range (IQR): 0.072819</a:t>
            </a:r>
          </a:p>
        </p:txBody>
      </p:sp>
    </p:spTree>
    <p:extLst>
      <p:ext uri="{BB962C8B-B14F-4D97-AF65-F5344CB8AC3E}">
        <p14:creationId xmlns:p14="http://schemas.microsoft.com/office/powerpoint/2010/main" val="173270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3DC0-896D-8FF6-27CA-1937E39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7" y="48913"/>
            <a:ext cx="10515600" cy="1325563"/>
          </a:xfrm>
        </p:spPr>
        <p:txBody>
          <a:bodyPr/>
          <a:lstStyle/>
          <a:p>
            <a:r>
              <a:rPr lang="en-IE" dirty="0"/>
              <a:t>EMG onsite </a:t>
            </a:r>
            <a:r>
              <a:rPr lang="en-IE" dirty="0">
                <a:solidFill>
                  <a:srgbClr val="FF0000"/>
                </a:solidFill>
              </a:rPr>
              <a:t>FDI still faster!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3FB41-46F2-3066-0B70-79386B56E743}"/>
              </a:ext>
            </a:extLst>
          </p:cNvPr>
          <p:cNvSpPr txBox="1"/>
          <p:nvPr/>
        </p:nvSpPr>
        <p:spPr>
          <a:xfrm>
            <a:off x="528969" y="1557069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MT has difference</a:t>
            </a:r>
          </a:p>
          <a:p>
            <a:r>
              <a:rPr lang="en-IE" b="1" dirty="0"/>
              <a:t>Pre MT also has difference</a:t>
            </a:r>
          </a:p>
          <a:p>
            <a:r>
              <a:rPr lang="en-IE" b="1" dirty="0">
                <a:solidFill>
                  <a:srgbClr val="FF0000"/>
                </a:solidFill>
              </a:rPr>
              <a:t>FDI’s Per-MT is 60ms-10ms faster than BCP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8B167-D3D8-CE3A-56F7-42634B634D9F}"/>
              </a:ext>
            </a:extLst>
          </p:cNvPr>
          <p:cNvSpPr txBox="1"/>
          <p:nvPr/>
        </p:nvSpPr>
        <p:spPr>
          <a:xfrm>
            <a:off x="488750" y="274901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9.7893e-05</a:t>
            </a:r>
          </a:p>
          <a:p>
            <a:r>
              <a:rPr lang="en-US" dirty="0"/>
              <a:t>Confidence Interval: -0.060306 to -0.01995</a:t>
            </a:r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18F-F766-B5E1-2F6A-4AD245D1B162}"/>
              </a:ext>
            </a:extLst>
          </p:cNvPr>
          <p:cNvSpPr txBox="1"/>
          <p:nvPr/>
        </p:nvSpPr>
        <p:spPr>
          <a:xfrm>
            <a:off x="340049" y="4066447"/>
            <a:ext cx="5869366" cy="424731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dirty="0"/>
              <a:t>Summary Statistics for Data1:</a:t>
            </a:r>
          </a:p>
          <a:p>
            <a:r>
              <a:rPr lang="en-US" dirty="0">
                <a:solidFill>
                  <a:srgbClr val="FF0000"/>
                </a:solidFill>
              </a:rPr>
              <a:t>Mean: 0.87079</a:t>
            </a:r>
          </a:p>
          <a:p>
            <a:r>
              <a:rPr lang="en-US" dirty="0"/>
              <a:t>Median: 0.79414</a:t>
            </a:r>
          </a:p>
          <a:p>
            <a:r>
              <a:rPr lang="en-US" dirty="0"/>
              <a:t>Standard Deviation: 0.38769</a:t>
            </a:r>
          </a:p>
          <a:p>
            <a:r>
              <a:rPr lang="en-US" dirty="0"/>
              <a:t>Min: 0.0027547</a:t>
            </a:r>
          </a:p>
          <a:p>
            <a:r>
              <a:rPr lang="en-US" dirty="0"/>
              <a:t>Max: 1.9785</a:t>
            </a:r>
          </a:p>
          <a:p>
            <a:r>
              <a:rPr lang="en-US" dirty="0"/>
              <a:t>Interquartile Range (IQR): 0.51105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US" dirty="0"/>
              <a:t>Summary Statistics for Data2:</a:t>
            </a:r>
          </a:p>
          <a:p>
            <a:r>
              <a:rPr lang="en-US" dirty="0">
                <a:solidFill>
                  <a:srgbClr val="FF0000"/>
                </a:solidFill>
              </a:rPr>
              <a:t>Mean: 0.91092</a:t>
            </a:r>
          </a:p>
          <a:p>
            <a:r>
              <a:rPr lang="en-US" dirty="0"/>
              <a:t>Median: 0.84486</a:t>
            </a:r>
          </a:p>
          <a:p>
            <a:r>
              <a:rPr lang="en-US" dirty="0"/>
              <a:t>Standard Deviation: 0.37584</a:t>
            </a:r>
          </a:p>
          <a:p>
            <a:r>
              <a:rPr lang="en-US" dirty="0"/>
              <a:t>Min: 0.0027623</a:t>
            </a:r>
          </a:p>
          <a:p>
            <a:r>
              <a:rPr lang="en-US" dirty="0"/>
              <a:t>Max: 1.9819</a:t>
            </a:r>
          </a:p>
          <a:p>
            <a:r>
              <a:rPr lang="en-US" dirty="0"/>
              <a:t>Interquartile Range (IQR): 0.50655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C3926-C7DE-60BC-AD7A-C2420CD6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99" y="48913"/>
            <a:ext cx="4434501" cy="3325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655A4-7019-EEFE-C5B5-883A679D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638" y="3274827"/>
            <a:ext cx="4536558" cy="3402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3D16A6-FC3A-FDCA-BE6A-750CF519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46" y="3516938"/>
            <a:ext cx="4111603" cy="30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3DC0-896D-8FF6-27CA-1937E39A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EMG onsite (</a:t>
            </a:r>
            <a:r>
              <a:rPr lang="en-IE" dirty="0" err="1"/>
              <a:t>cdf</a:t>
            </a:r>
            <a:r>
              <a:rPr lang="en-IE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1CD1-6A46-EDBA-E903-DBF8E54B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99" y="3653369"/>
            <a:ext cx="3980460" cy="2985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6436A-DE0A-DA26-7120-1271933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19" y="331470"/>
            <a:ext cx="4130040" cy="3097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3FB41-46F2-3066-0B70-79386B56E743}"/>
              </a:ext>
            </a:extLst>
          </p:cNvPr>
          <p:cNvSpPr txBox="1"/>
          <p:nvPr/>
        </p:nvSpPr>
        <p:spPr>
          <a:xfrm>
            <a:off x="528969" y="15570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The previous difference in RT was due to the same threshold and different MT in different muscles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8B167-D3D8-CE3A-56F7-42634B634D9F}"/>
              </a:ext>
            </a:extLst>
          </p:cNvPr>
          <p:cNvSpPr txBox="1"/>
          <p:nvPr/>
        </p:nvSpPr>
        <p:spPr>
          <a:xfrm>
            <a:off x="488750" y="274901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p-value: </a:t>
            </a:r>
            <a:r>
              <a:rPr lang="en-IE" dirty="0">
                <a:solidFill>
                  <a:srgbClr val="FF0000"/>
                </a:solidFill>
              </a:rPr>
              <a:t>0.73196</a:t>
            </a:r>
          </a:p>
          <a:p>
            <a:r>
              <a:rPr lang="en-IE" dirty="0"/>
              <a:t>Confidence Interval: -0.016667 to 0.023724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18F-F766-B5E1-2F6A-4AD245D1B162}"/>
              </a:ext>
            </a:extLst>
          </p:cNvPr>
          <p:cNvSpPr txBox="1"/>
          <p:nvPr/>
        </p:nvSpPr>
        <p:spPr>
          <a:xfrm>
            <a:off x="340048" y="4066447"/>
            <a:ext cx="6475613" cy="424731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IE" dirty="0"/>
              <a:t>Summary Statistics for Data1:</a:t>
            </a:r>
          </a:p>
          <a:p>
            <a:r>
              <a:rPr lang="en-IE" dirty="0"/>
              <a:t>Mean: </a:t>
            </a:r>
            <a:r>
              <a:rPr lang="en-IE" dirty="0">
                <a:solidFill>
                  <a:srgbClr val="FF0000"/>
                </a:solidFill>
              </a:rPr>
              <a:t>0.8951</a:t>
            </a:r>
          </a:p>
          <a:p>
            <a:r>
              <a:rPr lang="en-IE" dirty="0"/>
              <a:t>Median: 0.82775</a:t>
            </a:r>
          </a:p>
          <a:p>
            <a:r>
              <a:rPr lang="en-IE" dirty="0"/>
              <a:t>Standard Deviation: 0.37954</a:t>
            </a:r>
          </a:p>
          <a:p>
            <a:r>
              <a:rPr lang="en-IE" dirty="0"/>
              <a:t>Min: 0.0027579</a:t>
            </a:r>
          </a:p>
          <a:p>
            <a:r>
              <a:rPr lang="en-IE" dirty="0"/>
              <a:t>Max: 1.9819</a:t>
            </a:r>
          </a:p>
          <a:p>
            <a:r>
              <a:rPr lang="en-IE" dirty="0"/>
              <a:t>Interquartile Range (IQR): 0.5083</a:t>
            </a:r>
          </a:p>
          <a:p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Summary Statistics for Data2:</a:t>
            </a:r>
          </a:p>
          <a:p>
            <a:r>
              <a:rPr lang="en-IE" dirty="0"/>
              <a:t>Mean: </a:t>
            </a:r>
            <a:r>
              <a:rPr lang="en-IE" dirty="0">
                <a:solidFill>
                  <a:srgbClr val="FF0000"/>
                </a:solidFill>
              </a:rPr>
              <a:t>0.89157</a:t>
            </a:r>
          </a:p>
          <a:p>
            <a:r>
              <a:rPr lang="en-IE" dirty="0"/>
              <a:t>Median: 0.82572</a:t>
            </a:r>
          </a:p>
          <a:p>
            <a:r>
              <a:rPr lang="en-IE" dirty="0"/>
              <a:t>Standard Deviation: 0.38458</a:t>
            </a:r>
          </a:p>
          <a:p>
            <a:r>
              <a:rPr lang="en-IE" dirty="0"/>
              <a:t>Min: 0.0027557</a:t>
            </a:r>
          </a:p>
          <a:p>
            <a:r>
              <a:rPr lang="en-IE" dirty="0"/>
              <a:t>Max: 1.9819</a:t>
            </a:r>
          </a:p>
          <a:p>
            <a:r>
              <a:rPr lang="en-IE" dirty="0"/>
              <a:t>Interquartile Range (IQR): 0.50987</a:t>
            </a:r>
          </a:p>
        </p:txBody>
      </p:sp>
    </p:spTree>
    <p:extLst>
      <p:ext uri="{BB962C8B-B14F-4D97-AF65-F5344CB8AC3E}">
        <p14:creationId xmlns:p14="http://schemas.microsoft.com/office/powerpoint/2010/main" val="203748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42D7-B680-E3D4-F77F-DAD89B5F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05637"/>
            <a:ext cx="4945912" cy="1325563"/>
          </a:xfrm>
        </p:spPr>
        <p:txBody>
          <a:bodyPr>
            <a:normAutofit/>
          </a:bodyPr>
          <a:lstStyle/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left</a:t>
            </a:r>
            <a:r>
              <a:rPr lang="en-IE" sz="2000" dirty="0"/>
              <a:t>, count burst</a:t>
            </a:r>
            <a:r>
              <a:rPr lang="en-IE" sz="2000" b="1" dirty="0"/>
              <a:t> right </a:t>
            </a:r>
            <a:r>
              <a:rPr lang="en-IE" sz="2000" dirty="0"/>
              <a:t>(most should =0) BCP is noisy, only see FDI</a:t>
            </a:r>
            <a:br>
              <a:rPr lang="en-IE" sz="2000" dirty="0"/>
            </a:br>
            <a:endParaRPr lang="en-IE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595B08-3632-B35F-8DBE-9F08561A93E6}"/>
              </a:ext>
            </a:extLst>
          </p:cNvPr>
          <p:cNvSpPr txBox="1">
            <a:spLocks/>
          </p:cNvSpPr>
          <p:nvPr/>
        </p:nvSpPr>
        <p:spPr>
          <a:xfrm>
            <a:off x="6402572" y="205636"/>
            <a:ext cx="49459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right</a:t>
            </a:r>
            <a:r>
              <a:rPr lang="en-IE" sz="2000" dirty="0"/>
              <a:t>, count burst right (most should =1) BCP is noisy, only see FDI</a:t>
            </a:r>
            <a:br>
              <a:rPr lang="en-IE" sz="2000" dirty="0"/>
            </a:br>
            <a:endParaRPr lang="en-IE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DFCF19-AD5F-DCBD-CC98-110DA722A6D8}"/>
              </a:ext>
            </a:extLst>
          </p:cNvPr>
          <p:cNvSpPr txBox="1"/>
          <p:nvPr/>
        </p:nvSpPr>
        <p:spPr>
          <a:xfrm>
            <a:off x="6278248" y="376417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left </a:t>
            </a:r>
            <a:r>
              <a:rPr lang="en-IE" sz="1800" dirty="0"/>
              <a:t>(most should =</a:t>
            </a:r>
            <a:r>
              <a:rPr lang="en-IE" dirty="0"/>
              <a:t>1</a:t>
            </a:r>
            <a:r>
              <a:rPr lang="en-IE" sz="1800" dirty="0"/>
              <a:t>)</a:t>
            </a:r>
            <a:endParaRPr lang="en-I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37D6C-70DC-AC7A-0F32-6636B0A03687}"/>
              </a:ext>
            </a:extLst>
          </p:cNvPr>
          <p:cNvSpPr txBox="1"/>
          <p:nvPr/>
        </p:nvSpPr>
        <p:spPr>
          <a:xfrm>
            <a:off x="450641" y="38026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right</a:t>
            </a:r>
            <a:r>
              <a:rPr lang="en-IE" sz="1800" dirty="0"/>
              <a:t>, count burst left(most should =0)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B03E0-BC75-5275-CE48-3F78572E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478" y="1063450"/>
            <a:ext cx="3652284" cy="2739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F0637-FF54-29C9-2EBA-610D3A52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36" y="950082"/>
            <a:ext cx="3817618" cy="28632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68AD69-85D0-A4A6-8A96-0B776F6B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472" y="4234416"/>
            <a:ext cx="3498112" cy="26235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EB01A8-EB9C-54C8-6819-D9B125017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18" y="4133509"/>
            <a:ext cx="3632653" cy="2724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EDF981-32C7-48AD-CBB6-E6EA7EF340EF}"/>
                  </a:ext>
                </a:extLst>
              </p14:cNvPr>
              <p14:cNvContentPartPr/>
              <p14:nvPr/>
            </p14:nvContentPartPr>
            <p14:xfrm>
              <a:off x="7559514" y="5182100"/>
              <a:ext cx="2236320" cy="1049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EDF981-32C7-48AD-CBB6-E6EA7EF340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1514" y="5146460"/>
                <a:ext cx="2271960" cy="11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F3949E7-C956-A940-FD04-702A1253BAC9}"/>
                  </a:ext>
                </a:extLst>
              </p14:cNvPr>
              <p14:cNvContentPartPr/>
              <p14:nvPr/>
            </p14:nvContentPartPr>
            <p14:xfrm>
              <a:off x="8176194" y="4635620"/>
              <a:ext cx="1157400" cy="1743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F3949E7-C956-A940-FD04-702A1253BA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8194" y="4599620"/>
                <a:ext cx="1193040" cy="1814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0F132F9-59EC-3D3C-AEF6-5C610D970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784" y="1058255"/>
            <a:ext cx="3632654" cy="2724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F01F9C-9E3C-39C6-9B1E-A1725C4361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9441" y="4234416"/>
            <a:ext cx="3498113" cy="26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87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Widescreen</PresentationFormat>
  <Paragraphs>104</Paragraphs>
  <Slides>24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Wingdings</vt:lpstr>
      <vt:lpstr>Office Theme</vt:lpstr>
      <vt:lpstr>EMG analysis</vt:lpstr>
      <vt:lpstr>PowerPoint Presentation</vt:lpstr>
      <vt:lpstr>Delay elimination</vt:lpstr>
      <vt:lpstr>PowerPoint Presentation</vt:lpstr>
      <vt:lpstr>MT=RT- EMG onsite</vt:lpstr>
      <vt:lpstr>Rt - EMG onsite time diff.</vt:lpstr>
      <vt:lpstr>EMG onsite FDI still faster!</vt:lpstr>
      <vt:lpstr>EMG onsite (cdf)</vt:lpstr>
      <vt:lpstr>When response left, count burst right (most should =0) BCP is noisy, only see FDI </vt:lpstr>
      <vt:lpstr>When response left, count burst right (most should =0) BCP is noisy, only see FDI </vt:lpstr>
      <vt:lpstr>Very sensitive to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22</cp:revision>
  <dcterms:created xsi:type="dcterms:W3CDTF">2024-07-31T10:41:48Z</dcterms:created>
  <dcterms:modified xsi:type="dcterms:W3CDTF">2024-09-09T14:13:38Z</dcterms:modified>
</cp:coreProperties>
</file>